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00405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125791" y="450759"/>
            <a:ext cx="1361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99936" y="1906429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El comité de planeación entregue al departamento recursos financieros la tarifa oficial  de servicios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Necesidades del cliente </a:t>
            </a:r>
            <a:endParaRPr lang="es-MX" sz="11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939695" y="1392971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320937" y="1387316"/>
            <a:ext cx="4391025" cy="103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oficina, computadora, impresora, internet, papelería, sumadora, capacitación, escritorio, silla, caja fuerte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059804" y="1076782"/>
            <a:ext cx="117602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320936" y="3012916"/>
            <a:ext cx="4391025" cy="14431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	1.-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Publicación de tarifa oficial de servicios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2.-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Consulta lista y solicita el servicio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	3.- Verifica la solicitud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4.- paga cuota del servicio y recibe el recibo oficial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	5.- prepara corte caja, deposita y elabora informe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3268617" y="2655586"/>
            <a:ext cx="4864601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 DE    CAPTACION DE INGRESOS PROPIOS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320935" y="5147291"/>
            <a:ext cx="4391025" cy="10902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Entrega del 100% de informes de ingresos.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2.- Depositar los ingresos captados al 100%, en banco</a:t>
            </a:r>
            <a:endParaRPr lang="es-MX" sz="1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3.-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Elaborar al 100% los recibos de todo los ingresos captados.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882299" y="4681240"/>
            <a:ext cx="12682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128148" y="1896091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1.- Recibos oficial de cobro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Depósitos bancarios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3.-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Informe de ingresos</a:t>
            </a:r>
            <a:endParaRPr lang="es-MX" sz="1100" dirty="0" smtClean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642710" y="1387316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113122" y="5596039"/>
            <a:ext cx="2535810" cy="11875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Retraso en el proceso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por falla y actualización del sistema </a:t>
            </a:r>
            <a:r>
              <a:rPr lang="es-MX" sz="11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compaq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Retraso por falta de internet.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3.- Retraso por falta de energía eléctrica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8858294" y="5596039"/>
            <a:ext cx="2413591" cy="11011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0" lvl="1"/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No se elaboren recibos oficiales</a:t>
            </a:r>
          </a:p>
          <a:p>
            <a:pPr marL="360000" lvl="1"/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no se tiene informes de ingresos a tiempo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0" lvl="1"/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3.- faltante de dinero en caja</a:t>
            </a:r>
          </a:p>
          <a:p>
            <a:pPr marL="360000" lvl="1"/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4.-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depósitos fuera de tiempo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4613640" y="2425540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4613639" y="4481422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7811978" y="3653610"/>
            <a:ext cx="1216152" cy="16178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522322" y="3670506"/>
            <a:ext cx="747097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Documento 32"/>
          <p:cNvSpPr/>
          <p:nvPr/>
        </p:nvSpPr>
        <p:spPr>
          <a:xfrm>
            <a:off x="7354778" y="5783813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Recibos</a:t>
            </a:r>
            <a:endParaRPr lang="es-MX" sz="1200" dirty="0"/>
          </a:p>
        </p:txBody>
      </p:sp>
      <p:sp>
        <p:nvSpPr>
          <p:cNvPr id="23" name="Documento 22"/>
          <p:cNvSpPr/>
          <p:nvPr/>
        </p:nvSpPr>
        <p:spPr>
          <a:xfrm>
            <a:off x="7439404" y="4068592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Tarifa oficial de servicios</a:t>
            </a:r>
            <a:endParaRPr lang="es-MX" sz="1200" dirty="0"/>
          </a:p>
        </p:txBody>
      </p:sp>
      <p:sp>
        <p:nvSpPr>
          <p:cNvPr id="24" name="Documento 23"/>
          <p:cNvSpPr/>
          <p:nvPr/>
        </p:nvSpPr>
        <p:spPr>
          <a:xfrm>
            <a:off x="6612053" y="4347807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informe</a:t>
            </a:r>
            <a:endParaRPr lang="es-MX" sz="1200" dirty="0"/>
          </a:p>
        </p:txBody>
      </p:sp>
      <p:sp>
        <p:nvSpPr>
          <p:cNvPr id="25" name="Documento 24"/>
          <p:cNvSpPr/>
          <p:nvPr/>
        </p:nvSpPr>
        <p:spPr>
          <a:xfrm>
            <a:off x="7386676" y="6190245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Informes de ingreso</a:t>
            </a:r>
            <a:endParaRPr lang="es-MX" sz="1200" dirty="0"/>
          </a:p>
        </p:txBody>
      </p:sp>
      <p:sp>
        <p:nvSpPr>
          <p:cNvPr id="2" name="CuadroTexto 1"/>
          <p:cNvSpPr txBox="1"/>
          <p:nvPr/>
        </p:nvSpPr>
        <p:spPr>
          <a:xfrm>
            <a:off x="8858294" y="635425"/>
            <a:ext cx="21437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Fecha: 18 de febrero de 2019</a:t>
            </a:r>
          </a:p>
          <a:p>
            <a:r>
              <a:rPr lang="es-MX" sz="1200" dirty="0" smtClean="0"/>
              <a:t>ELABORADO POR: Saúl Vega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Las fechas de la caja negra pueden ser en un sentido o en los dos sentidos</a:t>
            </a:r>
          </a:p>
          <a:p>
            <a:pPr marL="0" indent="0">
              <a:buNone/>
            </a:pPr>
            <a:r>
              <a:rPr lang="es-MX" dirty="0" smtClean="0"/>
              <a:t>  </a:t>
            </a:r>
            <a:endParaRPr lang="es-MX" dirty="0"/>
          </a:p>
          <a:p>
            <a:endParaRPr lang="es-MX" dirty="0" smtClean="0"/>
          </a:p>
          <a:p>
            <a:r>
              <a:rPr lang="es-MX" dirty="0" smtClean="0"/>
              <a:t>En las formas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                                   documento       </a:t>
            </a:r>
            <a:r>
              <a:rPr lang="es-MX" dirty="0" err="1" smtClean="0"/>
              <a:t>Multidocumento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Significa que hay documentación que se necesita generar, que puede ser un procedimiento, un manual, una instrucción de trabajo, un plan de trabajo, plan de capacitación, un formato, </a:t>
            </a:r>
            <a:r>
              <a:rPr lang="es-MX" dirty="0" err="1" smtClean="0"/>
              <a:t>check</a:t>
            </a:r>
            <a:r>
              <a:rPr lang="es-MX" dirty="0" smtClean="0"/>
              <a:t> </a:t>
            </a:r>
            <a:r>
              <a:rPr lang="es-MX" dirty="0" err="1" smtClean="0"/>
              <a:t>list</a:t>
            </a:r>
            <a:r>
              <a:rPr lang="es-MX" dirty="0" smtClean="0"/>
              <a:t>, </a:t>
            </a:r>
            <a:r>
              <a:rPr lang="es-MX" dirty="0" err="1" smtClean="0"/>
              <a:t>etc</a:t>
            </a:r>
            <a:r>
              <a:rPr lang="es-MX" dirty="0" smtClean="0"/>
              <a:t>, etc.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Flecha derecha 3"/>
          <p:cNvSpPr/>
          <p:nvPr/>
        </p:nvSpPr>
        <p:spPr>
          <a:xfrm>
            <a:off x="1571953" y="2794715"/>
            <a:ext cx="978408" cy="141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Flecha izquierda 4"/>
          <p:cNvSpPr/>
          <p:nvPr/>
        </p:nvSpPr>
        <p:spPr>
          <a:xfrm>
            <a:off x="3284113" y="2794715"/>
            <a:ext cx="978408" cy="11591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Flecha arriba y abajo 5"/>
          <p:cNvSpPr/>
          <p:nvPr/>
        </p:nvSpPr>
        <p:spPr>
          <a:xfrm>
            <a:off x="4893242" y="2543577"/>
            <a:ext cx="103031" cy="73409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Flecha izquierda y derecha 7"/>
          <p:cNvSpPr/>
          <p:nvPr/>
        </p:nvSpPr>
        <p:spPr>
          <a:xfrm>
            <a:off x="5473522" y="2794715"/>
            <a:ext cx="811369" cy="11591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Documento 8"/>
          <p:cNvSpPr/>
          <p:nvPr/>
        </p:nvSpPr>
        <p:spPr>
          <a:xfrm>
            <a:off x="4081873" y="3931146"/>
            <a:ext cx="914400" cy="612648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Multidocumento 9"/>
          <p:cNvSpPr/>
          <p:nvPr/>
        </p:nvSpPr>
        <p:spPr>
          <a:xfrm>
            <a:off x="6857958" y="3784842"/>
            <a:ext cx="1060704" cy="758952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CuadroTexto 10"/>
          <p:cNvSpPr txBox="1"/>
          <p:nvPr/>
        </p:nvSpPr>
        <p:spPr>
          <a:xfrm>
            <a:off x="4303721" y="587242"/>
            <a:ext cx="28527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/>
              <a:t>DESCRIPCION DE SIMBOLOS </a:t>
            </a:r>
          </a:p>
          <a:p>
            <a:pPr algn="ctr"/>
            <a:r>
              <a:rPr lang="es-MX" dirty="0" smtClean="0"/>
              <a:t>EN LA CAJA NEGRA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7115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7758</TotalTime>
  <Words>182</Words>
  <Application>Microsoft Office PowerPoint</Application>
  <PresentationFormat>Panorámica</PresentationFormat>
  <Paragraphs>53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Windows User</cp:lastModifiedBy>
  <cp:revision>27</cp:revision>
  <cp:lastPrinted>2019-02-28T23:59:29Z</cp:lastPrinted>
  <dcterms:created xsi:type="dcterms:W3CDTF">2017-10-05T18:52:50Z</dcterms:created>
  <dcterms:modified xsi:type="dcterms:W3CDTF">2019-03-01T00:00:31Z</dcterms:modified>
</cp:coreProperties>
</file>